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B387-5595-0C48-F90D-BDCF5657C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A93DD-F15D-6129-BEEB-87A3AE745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CE3F1-023D-38F8-6F14-724D40386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25EE4-0545-CC6D-1DB5-FFBE2C11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865B0-7227-E476-9763-3B2E6C72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22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39AB6-C627-7390-5D1A-172B76FD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93C9D-78C8-E58E-7545-52695AA95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9AD9B-6EE0-CA58-9083-D766CFC0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CD873-1D2B-AD72-61C7-565F927E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B5D83-B625-71FB-7134-ACD54CB9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97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B0251-93F6-85DC-6006-E5DA09358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3FC91-604F-7573-5BBD-05DB344E0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364F7-2D69-371E-8492-6F11DE86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CE03C-421F-A7A7-C63A-F05FE2E8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A843A-78C0-0384-80BE-AC66013C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19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29D17-E8F2-E137-87E8-A5D3F480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5611A-CF14-0DAD-763E-80EC5AFAE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FB66D-6FF0-170D-C8F6-68C9FFFB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B21B8-CAE9-224B-9A54-0BE21553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1224C-62DE-3E9D-7711-FB4CBD40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602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8129-E190-0796-0A11-67E7CFFCA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5D2D9-425F-3A4F-047E-97B8F2D9D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4D65-6949-D7DD-204E-3C98BB94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5581C-A944-04DC-2729-E304BE38C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761E3-4568-3B95-571F-EBCFB84E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24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CC16-8FB4-6718-219E-815795B0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4EA51-CDF2-5B7F-46F7-2E27E9E8F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680C8-C9C0-A4B4-6293-C7BF4D37C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D89B7-6C5B-B9CC-E664-EEA4B966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F0636-67FC-1362-3CC4-DA838D334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1D2AB-A293-66C0-D970-6269B5BC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79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F2C1-F098-E487-13FA-FAEB21BB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6C3D7-6613-656E-E225-2E4228698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41F24-1D32-B5F5-B3AA-6BA62CBBE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7FDDE-3C35-3130-66EB-B1C270B1B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F38B1-E8DD-AB0D-4D70-FB797C3E1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DC5DFA-5117-6F36-C55E-7D2CC2AA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39A45-ADAD-5058-A15A-427C3C21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3E9FD-7614-22F2-45A0-4D8C205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84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0E0D-6B63-5E37-DA61-6CE7FCDD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2E12BA-E15F-ADAD-0F1B-8CCBBA87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A21C2-0B89-7E7B-93B9-82CA0CA2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3075A-A39E-AFBF-ECB0-1FDE761A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40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E3E92-7E3E-5243-BE9E-4FB8A400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45437-6A44-B8C1-B7C6-DB5E97C8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E894A-62D3-83EC-FA2B-BCC5DF28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46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20E2-693B-0947-4AB2-B85FC07D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214B-90FA-4B60-7EAD-1BA722BA7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63E4-FAE0-4924-EAB9-E614ECE92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D27A6-010B-8114-3007-160D36A1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708AD-E704-C9E0-42A0-F644CCED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45404-5206-F4BA-8297-C1FE8E9D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22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956A-8281-6F62-ECE9-1F063303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43E3F-8D57-A42C-2DAA-74E3BF416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E78C4-C978-D868-54A7-A7B6884BB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E7FDE-939C-C349-4B15-0BD18299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BBE1A-2C64-29D2-6520-70C8AE446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2A9A-8260-3D00-3330-1D3037AD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31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CFF6C-91D9-6829-6D84-5BE1D8032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3EBC0-4313-8FD0-8220-4F78E5B95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6DF84-16FF-A035-A4B1-52E2F0835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1F8B5-61F8-4947-925B-BC39E86858EC}" type="datetimeFigureOut">
              <a:rPr lang="en-IN" smtClean="0"/>
              <a:t>08-08-2025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3B803-9C90-51B1-7214-5F1C84FCB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111BD-6103-4D36-F04B-CC498E670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88BD2-8FF0-4F73-9783-720A3D54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96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D48C8-13C0-1F8A-EB3B-FC4210B97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MYSQL Vs Aurora </a:t>
            </a:r>
            <a:r>
              <a:rPr lang="en-IN" dirty="0" err="1"/>
              <a:t>MySql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3882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4C7D2-03D6-A256-0B67-B158464A0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8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79169-B15E-A82F-FD86-282E02E4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0800"/>
            <a:ext cx="12044515" cy="50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2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5E620-EB8A-C7E1-D192-CDD8FB21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32" y="17207"/>
            <a:ext cx="2734057" cy="58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52433-B479-8829-E612-C7D4D2EE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5" y="1120349"/>
            <a:ext cx="11838038" cy="53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1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FC5A17-6922-1FE5-4627-B2E6E45DE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27" y="56535"/>
            <a:ext cx="8078327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FB5A3-C0F6-7047-6CB8-76897DDE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82" y="1387001"/>
            <a:ext cx="9764488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3DA4C-1673-EEBD-9CDA-C152A7C7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369" y="361119"/>
            <a:ext cx="5144218" cy="905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E85D8-2C82-1A7E-D5D2-014E631A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19" y="1933366"/>
            <a:ext cx="9935962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75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360E6-BC27-BAE9-57E9-17F24208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79" y="205507"/>
            <a:ext cx="6716062" cy="704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882F5F-0FCB-18CB-E64B-37A35E90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1" y="1558927"/>
            <a:ext cx="11444748" cy="4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7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1CD613-7A6D-4571-DBFE-6D553BDE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2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EC6CB4-F235-A69C-7BA1-5D702B28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0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C3B6-AF8D-4A8D-CE6B-FFFA255A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112996"/>
            <a:ext cx="11955543" cy="1066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9E98B7-1209-F482-7262-ED632FD8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29" y="1072977"/>
            <a:ext cx="11350341" cy="56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328D0-AA32-837F-4C4E-0C651DDBA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60" y="185361"/>
            <a:ext cx="10793331" cy="98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3F64D-D99C-F1F0-819B-CBE207A4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7552"/>
            <a:ext cx="12192000" cy="540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8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1A0CFC-7A5F-0C9B-BB02-09E11258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249292"/>
            <a:ext cx="7678222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5A4DF4-1AB3-094B-9DA0-23C330DD1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95783"/>
            <a:ext cx="11985522" cy="54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C8151-B1E6-E062-AB8B-3EEB3C17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90" y="0"/>
            <a:ext cx="4839375" cy="771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E4B5B-A007-FB1F-DCD3-9D63D6AFD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94" y="1236283"/>
            <a:ext cx="11752064" cy="5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4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BAAEE7-48C6-F61F-F2D4-4C7A7E76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95" y="0"/>
            <a:ext cx="3238952" cy="79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CEAAB-936A-F71F-1381-181595CF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16" y="1490391"/>
            <a:ext cx="9526329" cy="52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0E5A49-2190-BFDB-456C-CD4240B2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66" y="-12291"/>
            <a:ext cx="11107700" cy="9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6DEF7-BF94-A0B5-8065-F510CF352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7217"/>
            <a:ext cx="12192000" cy="523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73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2929</TotalTime>
  <Words>4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MYSQL Vs Aurora MySql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Engineering</dc:creator>
  <cp:lastModifiedBy>Data Engineering</cp:lastModifiedBy>
  <cp:revision>1</cp:revision>
  <dcterms:created xsi:type="dcterms:W3CDTF">2025-08-08T12:47:42Z</dcterms:created>
  <dcterms:modified xsi:type="dcterms:W3CDTF">2025-08-10T13:37:11Z</dcterms:modified>
</cp:coreProperties>
</file>